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2" r:id="rId8"/>
    <p:sldId id="259" r:id="rId9"/>
    <p:sldId id="260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55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97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9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169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197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32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643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628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804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357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164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CAD81-2DF9-4E11-8AEF-C0A0C2BDC51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0EC5-9F01-429F-A789-95B6E95C57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80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Casuïstiek</a:t>
            </a:r>
            <a:r>
              <a:rPr lang="nl-NL" sz="2800" dirty="0"/>
              <a:t> ASTMA/COPD</a:t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819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VERHAAL/ANAMNESE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9969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UITSLAG SPIROMETRIE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71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PDF spirometrie (</a:t>
            </a:r>
            <a:r>
              <a:rPr lang="nl-NL" sz="3600"/>
              <a:t>indien aanwezig)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31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ROER FORMULIER (indien van toepassing)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1744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VRAAGSTELLING</a:t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7203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E23C92C2E8FA4E81C24A48C48FE546" ma:contentTypeVersion="16" ma:contentTypeDescription="Een nieuw document maken." ma:contentTypeScope="" ma:versionID="afaf417e22976712ad234f3904b4921d">
  <xsd:schema xmlns:xsd="http://www.w3.org/2001/XMLSchema" xmlns:xs="http://www.w3.org/2001/XMLSchema" xmlns:p="http://schemas.microsoft.com/office/2006/metadata/properties" xmlns:ns2="2bc82cf2-108d-4cf2-b90a-2161f40e529e" xmlns:ns3="426c2401-ff5e-4083-8c19-d4693e0c4bdc" targetNamespace="http://schemas.microsoft.com/office/2006/metadata/properties" ma:root="true" ma:fieldsID="2212bdc4a3a37e5f137c6df3d26176b0" ns2:_="" ns3:_="">
    <xsd:import namespace="2bc82cf2-108d-4cf2-b90a-2161f40e529e"/>
    <xsd:import namespace="426c2401-ff5e-4083-8c19-d4693e0c4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82cf2-108d-4cf2-b90a-2161f40e5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fad3961b-3f86-4b82-b274-70fe6b12c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2401-ff5e-4083-8c19-d4693e0c4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4606883-8af7-4cbe-bafe-c543b17fe4fa}" ma:internalName="TaxCatchAll" ma:showField="CatchAllData" ma:web="426c2401-ff5e-4083-8c19-d4693e0c4b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c82cf2-108d-4cf2-b90a-2161f40e529e">
      <Terms xmlns="http://schemas.microsoft.com/office/infopath/2007/PartnerControls"/>
    </lcf76f155ced4ddcb4097134ff3c332f>
    <TaxCatchAll xmlns="426c2401-ff5e-4083-8c19-d4693e0c4bdc" xsi:nil="true"/>
  </documentManagement>
</p:properties>
</file>

<file path=customXml/itemProps1.xml><?xml version="1.0" encoding="utf-8"?>
<ds:datastoreItem xmlns:ds="http://schemas.openxmlformats.org/officeDocument/2006/customXml" ds:itemID="{CD44B174-2641-4DA4-B36A-A439E9D490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4CBA7D-81B5-4506-B089-71303209AFCB}"/>
</file>

<file path=customXml/itemProps3.xml><?xml version="1.0" encoding="utf-8"?>
<ds:datastoreItem xmlns:ds="http://schemas.openxmlformats.org/officeDocument/2006/customXml" ds:itemID="{43E1AF46-65B1-4040-89DF-DCAC7554147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Casuïstiek ASTMA/COPD </vt:lpstr>
      <vt:lpstr>VERHAAL/ANAMNESE</vt:lpstr>
      <vt:lpstr>UITSLAG SPIROMETRIE</vt:lpstr>
      <vt:lpstr>PDF spirometrie (indien aanwezig)</vt:lpstr>
      <vt:lpstr>ROER FORMULIER (indien van toepassing) </vt:lpstr>
      <vt:lpstr>VRAAGSTELLING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FBA-Jeroen Boorsma</dc:creator>
  <cp:lastModifiedBy>Sabina Palo de Groot</cp:lastModifiedBy>
  <cp:revision>7</cp:revision>
  <dcterms:created xsi:type="dcterms:W3CDTF">2014-01-22T12:34:43Z</dcterms:created>
  <dcterms:modified xsi:type="dcterms:W3CDTF">2025-12-11T15:37:50Z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0x01010089E23C92C2E8FA4E81C24A48C48FE546</vt:lpwstr>
  </property>
</Properties>
</file>